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B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570" y="-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0787-D504-470D-83A9-016046200025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1B9B-A0E6-4861-9C6C-8B311F15B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0848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0787-D504-470D-83A9-016046200025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1B9B-A0E6-4861-9C6C-8B311F15B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2721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0787-D504-470D-83A9-016046200025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1B9B-A0E6-4861-9C6C-8B311F15B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9108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0787-D504-470D-83A9-016046200025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1B9B-A0E6-4861-9C6C-8B311F15B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771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0787-D504-470D-83A9-016046200025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1B9B-A0E6-4861-9C6C-8B311F15B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098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0787-D504-470D-83A9-016046200025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1B9B-A0E6-4861-9C6C-8B311F15B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315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0787-D504-470D-83A9-016046200025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1B9B-A0E6-4861-9C6C-8B311F15B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164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0787-D504-470D-83A9-016046200025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1B9B-A0E6-4861-9C6C-8B311F15B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66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0787-D504-470D-83A9-016046200025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1B9B-A0E6-4861-9C6C-8B311F15B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5162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0787-D504-470D-83A9-016046200025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1B9B-A0E6-4861-9C6C-8B311F15B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274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30787-D504-470D-83A9-016046200025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41B9B-A0E6-4861-9C6C-8B311F15B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594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75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30787-D504-470D-83A9-016046200025}" type="datetimeFigureOut">
              <a:rPr lang="ru-RU" smtClean="0"/>
              <a:t>08.12.2020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41B9B-A0E6-4861-9C6C-8B311F15BDE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5583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46743" y="1836349"/>
            <a:ext cx="11756571" cy="2735652"/>
          </a:xfrm>
          <a:blipFill dpi="0" rotWithShape="1">
            <a:blip r:embed="rId2">
              <a:alphaModFix amt="76000"/>
            </a:blip>
            <a:srcRect/>
            <a:tile tx="0" ty="0" sx="100000" sy="100000" flip="none" algn="tl"/>
          </a:blipFill>
          <a:ln>
            <a:solidFill>
              <a:srgbClr val="A7BBB3"/>
            </a:solidFill>
            <a:prstDash val="sysDot"/>
          </a:ln>
        </p:spPr>
        <p:txBody>
          <a:bodyPr anchor="ctr"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Современные </a:t>
            </a:r>
            <a:r>
              <a:rPr lang="ru-RU" sz="53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образовательные технологии, </a:t>
            </a:r>
            <a:br>
              <a:rPr lang="ru-RU" sz="53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53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>как основа личностного развития ребёнка дошкольного возраста</a:t>
            </a:r>
            <a:r>
              <a:rPr lang="ru-RU" sz="44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sz="4400" dirty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sz="44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ea typeface="Times New Roman"/>
              </a:rPr>
            </a:br>
            <a:r>
              <a:rPr lang="ru-RU" sz="5300" b="1" i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Игровая </a:t>
            </a:r>
            <a:r>
              <a:rPr lang="ru-RU" sz="5300" b="1" i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технология </a:t>
            </a:r>
            <a:r>
              <a:rPr lang="ru-RU" sz="5300" b="1" i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/>
            </a:r>
            <a:br>
              <a:rPr lang="ru-RU" sz="5300" b="1" i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</a:br>
            <a:r>
              <a:rPr lang="ru-RU" sz="5300" b="1" i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(</a:t>
            </a:r>
            <a:r>
              <a:rPr lang="ru-RU" sz="5300" b="1" i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игры </a:t>
            </a:r>
            <a:r>
              <a:rPr lang="ru-RU" sz="5300" b="1" i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Воскобовича</a:t>
            </a:r>
            <a:r>
              <a:rPr lang="ru-RU" sz="5300" b="1" i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 </a:t>
            </a:r>
            <a:r>
              <a:rPr lang="ru-RU" sz="5300" b="1" i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«</a:t>
            </a:r>
            <a:r>
              <a:rPr lang="ru-RU" sz="5300" b="1" i="1" dirty="0" err="1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Коврограф</a:t>
            </a:r>
            <a:r>
              <a:rPr lang="ru-RU" sz="5300" b="1" i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  <a:t> Ларчик»)</a:t>
            </a:r>
            <a:br>
              <a:rPr lang="ru-RU" sz="5300" b="1" i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Times New Roman"/>
              </a:rPr>
            </a:br>
            <a:endParaRPr lang="ru-RU" sz="53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2" y="310017"/>
            <a:ext cx="5934075" cy="102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94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201" y="379639"/>
            <a:ext cx="4282440" cy="1325563"/>
          </a:xfrm>
          <a:blipFill>
            <a:blip r:embed="rId2">
              <a:alphaModFix amt="75000"/>
            </a:blip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8224" y="1825625"/>
            <a:ext cx="5751576" cy="4351338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 об авторе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коврографа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Отличительные особенности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root\Documents\Documents\ДС 2020-2021 уч.год\Методическая работа\Метариал для мероприятий по год.задачам\img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257" y="333049"/>
            <a:ext cx="6818086" cy="6343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408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2336" y="365125"/>
            <a:ext cx="5510784" cy="1325563"/>
          </a:xfrm>
          <a:blipFill>
            <a:blip r:embed="rId2">
              <a:alphaModFix amt="75000"/>
            </a:blip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Немного об авторе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92608" y="1825624"/>
            <a:ext cx="5535168" cy="4770247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Воскобович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Вячеслав Вадимович — петербургский автор игр и пособий, создатель развивающей методики для детей 3-7 лет «Сказочные лабиринты игры».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1997 года — директор ООО «Развивающие игры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Воскобовича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где производятся авторские игры и разрабатываются новинки на радость детям всех возрастов, их родителям и воспитателям.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950" y="719328"/>
            <a:ext cx="5888378" cy="4754879"/>
          </a:xfrm>
        </p:spPr>
      </p:pic>
    </p:spTree>
    <p:extLst>
      <p:ext uri="{BB962C8B-B14F-4D97-AF65-F5344CB8AC3E}">
        <p14:creationId xmlns:p14="http://schemas.microsoft.com/office/powerpoint/2010/main" val="818556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7557" y="4586513"/>
            <a:ext cx="2164443" cy="2164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32370" y="1885114"/>
            <a:ext cx="5352288" cy="497288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Коврограф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«Ларчик» - это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демонстрационный комплект для педагога, состоящий из игрового поля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ковролина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наглядного материала: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«Забавные буквы», «Забавные цифры», «Разноцветные веревочки», «Разноцветные круги», «Разноцветные квадраты-эталоны цвета», «Буквы и цифры»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МиниЛарчик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 – это индивидуальные комплекты для детей.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70688" y="365125"/>
            <a:ext cx="5315712" cy="1325563"/>
          </a:xfrm>
          <a:prstGeom prst="rect">
            <a:avLst/>
          </a:prstGeom>
          <a:blipFill>
            <a:blip r:embed="rId3">
              <a:alphaModFix amt="75000"/>
            </a:blip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Игровое пособие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Коврограф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Ларчик»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0688" y="-1753961"/>
            <a:ext cx="5559552" cy="13255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045" y="112939"/>
            <a:ext cx="5212784" cy="5212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40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0688" y="365125"/>
            <a:ext cx="5315712" cy="1325563"/>
          </a:xfrm>
          <a:blipFill>
            <a:blip r:embed="rId2">
              <a:alphaModFix amt="75000"/>
            </a:blip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</a:t>
            </a:r>
            <a:b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err="1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коврографа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31648" y="1825625"/>
            <a:ext cx="5218176" cy="485094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основе методики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Воскобовича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лежит принцип: интерес – познание – творчество. 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Игровая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методика побуждает интерес детей к занятиям.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процессе игры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коврограф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превращается в волшебную поляну в Фиолетовом лесу, на которой происходят различные чудеса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 игровые ситуации сопровождает сказочный сюжет, путешествие, преодоление трудностей, разрешение ложных ситуаций, нахождение верного решения.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328" y="1682496"/>
            <a:ext cx="6387339" cy="5084063"/>
          </a:xfrm>
        </p:spPr>
      </p:pic>
    </p:spTree>
    <p:extLst>
      <p:ext uri="{BB962C8B-B14F-4D97-AF65-F5344CB8AC3E}">
        <p14:creationId xmlns:p14="http://schemas.microsoft.com/office/powerpoint/2010/main" val="805246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" y="365125"/>
            <a:ext cx="6169152" cy="1325563"/>
          </a:xfrm>
          <a:blipFill>
            <a:blip r:embed="rId2">
              <a:alphaModFix amt="75000"/>
            </a:blip>
            <a:tile tx="0" ty="0" sx="100000" sy="100000" flip="none" algn="tl"/>
          </a:blipFill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Отличительные особенности</a:t>
            </a:r>
            <a:endParaRPr lang="ru-RU" b="1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77952" y="1825624"/>
            <a:ext cx="5641848" cy="458736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Главная отличительная особенность игр – образность и универсальность. Игра интегрирует, мобилизует внимание ребенка, его интерес, втягивая ребенка в процесс решения. Он образно попадает в ситуацию, последовательно анализирует свои действия, поставленные задания, осознает цели и находит варианты решения.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3"/>
          <a:stretch/>
        </p:blipFill>
        <p:spPr>
          <a:xfrm>
            <a:off x="6643718" y="224486"/>
            <a:ext cx="4948546" cy="306735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5774" y="3428269"/>
            <a:ext cx="4904434" cy="332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16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7286" y="-1739446"/>
            <a:ext cx="10515600" cy="13255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49943" y="101600"/>
            <a:ext cx="11495314" cy="191588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Пособие является универсальным так как: способствует сенсорному развитию, развитию психических процессов   (память, внимание, мышление, воображение).Так же развивает математические, речевые, экологические предпосылки у детей от двух лет и школьного возраста.</a:t>
            </a:r>
          </a:p>
          <a:p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11"/>
          <a:stretch/>
        </p:blipFill>
        <p:spPr>
          <a:xfrm>
            <a:off x="2268172" y="1799772"/>
            <a:ext cx="8269198" cy="4927600"/>
          </a:xfrm>
        </p:spPr>
      </p:pic>
    </p:spTree>
    <p:extLst>
      <p:ext uri="{BB962C8B-B14F-4D97-AF65-F5344CB8AC3E}">
        <p14:creationId xmlns:p14="http://schemas.microsoft.com/office/powerpoint/2010/main" val="364595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102</Words>
  <Application>Microsoft Office PowerPoint</Application>
  <PresentationFormat>Произвольный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    Современные образовательные технологии,  как основа личностного развития ребёнка дошкольного возраста  Игровая технология  (игры Воскобовича «Коврограф Ларчик») </vt:lpstr>
      <vt:lpstr>Содержание</vt:lpstr>
      <vt:lpstr>Немного об авторе</vt:lpstr>
      <vt:lpstr>Презентация PowerPoint</vt:lpstr>
      <vt:lpstr>Методика коврографа</vt:lpstr>
      <vt:lpstr>Отличительные особенности</vt:lpstr>
      <vt:lpstr>Презентация PowerPoint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Развивающие игры Воскобовича</dc:title>
  <dc:creator>Family</dc:creator>
  <cp:lastModifiedBy>root</cp:lastModifiedBy>
  <cp:revision>11</cp:revision>
  <dcterms:created xsi:type="dcterms:W3CDTF">2020-10-11T07:17:23Z</dcterms:created>
  <dcterms:modified xsi:type="dcterms:W3CDTF">2020-12-08T10:26:55Z</dcterms:modified>
</cp:coreProperties>
</file>