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4" r:id="rId4"/>
    <p:sldId id="260" r:id="rId5"/>
    <p:sldId id="259" r:id="rId6"/>
    <p:sldId id="263" r:id="rId7"/>
    <p:sldId id="261" r:id="rId8"/>
    <p:sldId id="265" r:id="rId9"/>
    <p:sldId id="266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30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5902D8-1227-4F53-BC07-BF7873DC93A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8F3025-BDE0-4738-B860-F28CDAFDFB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root\Documents\Documents\ДС 2020-2021 уч.год\Методическая работ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509120"/>
            <a:ext cx="6256784" cy="17526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«Развивающая предметно-пространственная среда ДОУ             как средство развития познавательно-исследовательской и продуктивной деятельности дошкольников»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284985"/>
            <a:ext cx="7772400" cy="86409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</a:t>
            </a:r>
            <a:br>
              <a:rPr lang="ru-RU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ДОУ</a:t>
            </a:r>
            <a:br>
              <a:rPr lang="ru-RU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942013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71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16073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3140968"/>
            <a:ext cx="6552728" cy="35283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исследовательская деятельность позволяет нашим воспитанникам самим добывать информацию об изучаемых объектах или явлениях, а педагогу сделать процесс обучения максимально эффективным и более полно удовлетворяющим естественную любознательность дошкольников,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развивая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познавательную активность.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2122210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ds05.infourok.ru/uploads/ex/0e3b/0012abda-80670087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988840"/>
            <a:ext cx="6912768" cy="100811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 дошкольный детство — это уникальное время для развития способностей ребенка. Одна из наиболее </a:t>
            </a:r>
            <a:r>
              <a:rPr lang="ru-RU" sz="18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важных способностей - способность </a:t>
            </a:r>
            <a:r>
              <a:rPr lang="ru-RU" sz="1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 познанию. </a:t>
            </a:r>
            <a:br>
              <a:rPr lang="ru-RU" sz="1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351" y="3068960"/>
            <a:ext cx="9133649" cy="352839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предполагает формирование следующих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представлений: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мире животных и растений: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как звери живут зимой, летом; овощи, фрукты и т.д.; условия, необходимые для их роста и развития (свет, влага, тепло).</a:t>
            </a: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материалах: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глина, бумага, ткань, дерево, металл, пластмасса.</a:t>
            </a: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человеке: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мои помощники – глаза, нос, уши, рот.</a:t>
            </a: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природных явлениях: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времена года, явления погоды, объекты живой и неживой природы – вода, лёд, снег и т.д.</a:t>
            </a: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предметном мире: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посуда, мебель, игрушки, обувь, транспорт.</a:t>
            </a: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геометрических эталонах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круг, прямоугольник, призма, ромб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5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634"/>
            <a:ext cx="4392488" cy="632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3" y="404664"/>
            <a:ext cx="3961974" cy="289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3" y="3645024"/>
            <a:ext cx="4092376" cy="272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7623"/>
            <a:ext cx="9109720" cy="230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0384" y="188641"/>
            <a:ext cx="8568952" cy="5519170"/>
          </a:xfrm>
        </p:spPr>
        <p:txBody>
          <a:bodyPr>
            <a:noAutofit/>
          </a:bodyPr>
          <a:lstStyle/>
          <a:p>
            <a:pPr marL="45720" indent="0" algn="just">
              <a:spcBef>
                <a:spcPts val="575"/>
              </a:spcBef>
              <a:buNone/>
            </a:pP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	</a:t>
            </a:r>
            <a:r>
              <a:rPr lang="ru-RU" sz="2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В </a:t>
            </a:r>
            <a:r>
              <a:rPr lang="ru-RU" sz="2600" dirty="0">
                <a:solidFill>
                  <a:srgbClr val="111111"/>
                </a:solidFill>
                <a:latin typeface="Times New Roman"/>
                <a:ea typeface="Times New Roman"/>
              </a:rPr>
              <a:t>старшем </a:t>
            </a:r>
            <a:r>
              <a:rPr lang="ru-RU" sz="2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дошкольном возрасте </a:t>
            </a:r>
            <a:r>
              <a:rPr lang="ru-RU" sz="2600" dirty="0">
                <a:solidFill>
                  <a:srgbClr val="111111"/>
                </a:solidFill>
                <a:latin typeface="Times New Roman"/>
                <a:ea typeface="Times New Roman"/>
              </a:rPr>
              <a:t>проведение экспериментов должно стать нормой жизни, их надо рассматривать не как развлечения, а как путь ознакомления детей с окружающим миром и наиболее эффективным способом развития мыслительных процессов. </a:t>
            </a:r>
            <a:r>
              <a:rPr lang="ru-RU" sz="2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Познавательно – исследовательская деятельность  </a:t>
            </a:r>
            <a:r>
              <a:rPr lang="ru-RU" sz="2600" dirty="0">
                <a:solidFill>
                  <a:srgbClr val="111111"/>
                </a:solidFill>
                <a:latin typeface="Times New Roman"/>
                <a:ea typeface="Times New Roman"/>
              </a:rPr>
              <a:t>позволяют объединить все виды деятельности и все стороны воспитания, </a:t>
            </a:r>
            <a:r>
              <a:rPr lang="ru-RU" sz="2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развивает </a:t>
            </a:r>
            <a:r>
              <a:rPr lang="ru-RU" sz="2600" dirty="0">
                <a:solidFill>
                  <a:srgbClr val="111111"/>
                </a:solidFill>
                <a:latin typeface="Times New Roman"/>
                <a:ea typeface="Times New Roman"/>
              </a:rPr>
              <a:t>наблюдательность и пытливость ума, </a:t>
            </a:r>
            <a:r>
              <a:rPr lang="ru-RU" sz="2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развивает </a:t>
            </a:r>
            <a:r>
              <a:rPr lang="ru-RU" sz="2600" dirty="0">
                <a:solidFill>
                  <a:srgbClr val="111111"/>
                </a:solidFill>
                <a:latin typeface="Times New Roman"/>
                <a:ea typeface="Times New Roman"/>
              </a:rPr>
              <a:t>стремление к познанию мира, все познавательные способности, умение изобретать, использовать не стандартные решения в трудных ситуациях, создавать творческую </a:t>
            </a:r>
            <a:r>
              <a:rPr lang="ru-RU" sz="2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личность.</a:t>
            </a:r>
            <a:endParaRPr lang="ru-RU" sz="2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020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144016" cy="7200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434" y="0"/>
            <a:ext cx="7795926" cy="7245424"/>
          </a:xfrm>
        </p:spPr>
        <p:txBody>
          <a:bodyPr>
            <a:normAutofit fontScale="47500" lnSpcReduction="20000"/>
          </a:bodyPr>
          <a:lstStyle/>
          <a:p>
            <a:pPr marL="45720" indent="0">
              <a:buNone/>
            </a:pPr>
            <a:r>
              <a:rPr lang="ru-RU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уголке экспериментальной деятельности должны </a:t>
            </a: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быть:</a:t>
            </a:r>
            <a:endParaRPr lang="ru-RU" sz="3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схемы, таблицы, модели с алгоритмами выполнения опытов;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серии картин с изображением природных сообществ;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познавательного характера, атласы;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альбомы;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(тематика различна, например "Часы бывают разные:", "Изделия из камня";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распределены по разделам: "Песок, глина, вода", "Звук", "Магниты", "Бумага", "Свет", "Стекло", "Резина";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материал: камни, ракушки, спил и листья деревьев, мох, семена, почва разных видов и др.;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утилизированный материал: проволока, кусочки кожи, меха, ткани, пластмассы, дерева, пробки и т.д.;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материалы: гайки, скрепки, болты, гвозди, винтики, шурупы, детали конструктора и т.д.;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виды бумаги: обычная, картон, наждачная, копировальная и т.д.;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красители: пищевые и непищевые (гуашь, акварельные краски и др.);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материалы: пипетки с закругленными концами, колбы, деревянные палочки, мерные ложки, резиновые груши, шприцы без игл;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материалы: зеркала, воздушные шары, масло, мука, соль, сахар, цветные и прозрачные стекла, свечи и др.;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сито, воронки;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половинки мыльниц, формы для льда;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проборы-помощники: увеличительное стекло, песочные часы, микроскопы, лупы;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клеенчатые фартуки, нарукавники, резиновые перчатки, тряпки;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мини-стенд "О чем хочу узнать завтра";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блокноты детей для фиксации результатов опытов;</a:t>
            </a:r>
          </a:p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карточки-подсказки (разрешающие -запрещающие знаки)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можно, что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нельзя».</a:t>
            </a:r>
            <a:endParaRPr lang="ru-RU" sz="29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99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3" y="3514552"/>
            <a:ext cx="4294811" cy="314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633"/>
            <a:ext cx="4248472" cy="318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2489"/>
            <a:ext cx="4229492" cy="31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92" y="277779"/>
            <a:ext cx="41338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361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Ц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или совместно с центром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природы, к тому же необходимо учесть место для различных видов деятельности с материалом и оборудованием центров, например: проведение опытов и экспериментов, рассматривание иллюстраций, схем, энциклопедий, уход за растениями, конструирование из природного материала. </a:t>
            </a:r>
          </a:p>
          <a:p>
            <a:pPr marL="45720" indent="0" algn="just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природным материалом заключает в себе большие возможности сближения ребёнка с родной 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природой, воспитания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бережного, заботливого отношения к ней и формирования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 навыков. 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Изготовление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аппликаций, поделок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 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бросового и природного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– труд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кропотливый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увлекательный и очень приятный. 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Мастерить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из 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начинать со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половины средней группы. Конструктивные возможности детей этого возраста невелики, и работа над созданием поделки носит характер сотрудничества педагога и ребёнка.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природы и экспериментирования обязательно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присутствовать образцы поделок из природного и бросового материала, алгоритм их выполнения, в соответствии с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возрастом детей,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необходимое оборудование для работы с таким материалом.</a:t>
            </a:r>
          </a:p>
          <a:p>
            <a:pPr marL="45720" indent="0" algn="just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Творческая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ребенка с различными материалами, в процессе которой он создает полезные и эстетически значимые предметы и изделия для игры или украшения быта, заполняет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свободное время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интересным и содержательным делом и формирует очень важное умение – самому себя занять полезной и интересной деятельностью.</a:t>
            </a:r>
          </a:p>
        </p:txBody>
      </p:sp>
    </p:spTree>
    <p:extLst>
      <p:ext uri="{BB962C8B-B14F-4D97-AF65-F5344CB8AC3E}">
        <p14:creationId xmlns:p14="http://schemas.microsoft.com/office/powerpoint/2010/main" val="272035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92" y="170401"/>
            <a:ext cx="4200888" cy="326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1" y="3789040"/>
            <a:ext cx="4289328" cy="282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1" y="269412"/>
            <a:ext cx="4392488" cy="316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68" y="3762300"/>
            <a:ext cx="4022812" cy="28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12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922"/>
            <a:ext cx="4310939" cy="322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3313"/>
            <a:ext cx="4259966" cy="319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259966" cy="319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7"/>
            <a:ext cx="4259966" cy="319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31823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113</Words>
  <Application>Microsoft Office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Консультация  для педагогов ДОУ    </vt:lpstr>
      <vt:lpstr>Известно, что дошкольный детство — это уникальное время для развития способностей ребенка. Одна из наиболее важных способностей - способность к познанию.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Тема «Образовательное пространство ДОУ как средство развития познавательно-исследовательской и продуктивной (конструктивной) деятельности дошкольников.»</dc:title>
  <dc:creator>root</dc:creator>
  <cp:lastModifiedBy>root</cp:lastModifiedBy>
  <cp:revision>29</cp:revision>
  <dcterms:created xsi:type="dcterms:W3CDTF">2020-11-20T11:29:00Z</dcterms:created>
  <dcterms:modified xsi:type="dcterms:W3CDTF">2020-12-02T11:12:24Z</dcterms:modified>
</cp:coreProperties>
</file>